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DF9C9-82D0-1345-90FB-97BCF426CFD8}" type="datetimeFigureOut">
              <a:rPr lang="en-US" smtClean="0"/>
              <a:t>9/6/11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578E-1A4A-5D41-99EC-BEAF16F0BC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DF9C9-82D0-1345-90FB-97BCF426CFD8}" type="datetimeFigureOut">
              <a:rPr lang="en-US" smtClean="0"/>
              <a:t>9/6/11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578E-1A4A-5D41-99EC-BEAF16F0BC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DF9C9-82D0-1345-90FB-97BCF426CFD8}" type="datetimeFigureOut">
              <a:rPr lang="en-US" smtClean="0"/>
              <a:t>9/6/11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578E-1A4A-5D41-99EC-BEAF16F0BC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DF9C9-82D0-1345-90FB-97BCF426CFD8}" type="datetimeFigureOut">
              <a:rPr lang="en-US" smtClean="0"/>
              <a:t>9/6/11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578E-1A4A-5D41-99EC-BEAF16F0BC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DF9C9-82D0-1345-90FB-97BCF426CFD8}" type="datetimeFigureOut">
              <a:rPr lang="en-US" smtClean="0"/>
              <a:t>9/6/11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578E-1A4A-5D41-99EC-BEAF16F0BC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DF9C9-82D0-1345-90FB-97BCF426CFD8}" type="datetimeFigureOut">
              <a:rPr lang="en-US" smtClean="0"/>
              <a:t>9/6/11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578E-1A4A-5D41-99EC-BEAF16F0BC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DF9C9-82D0-1345-90FB-97BCF426CFD8}" type="datetimeFigureOut">
              <a:rPr lang="en-US" smtClean="0"/>
              <a:t>9/6/11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578E-1A4A-5D41-99EC-BEAF16F0BC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DF9C9-82D0-1345-90FB-97BCF426CFD8}" type="datetimeFigureOut">
              <a:rPr lang="en-US" smtClean="0"/>
              <a:t>9/6/11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578E-1A4A-5D41-99EC-BEAF16F0BC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DF9C9-82D0-1345-90FB-97BCF426CFD8}" type="datetimeFigureOut">
              <a:rPr lang="en-US" smtClean="0"/>
              <a:t>9/6/11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578E-1A4A-5D41-99EC-BEAF16F0BC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DF9C9-82D0-1345-90FB-97BCF426CFD8}" type="datetimeFigureOut">
              <a:rPr lang="en-US" smtClean="0"/>
              <a:t>9/6/11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578E-1A4A-5D41-99EC-BEAF16F0BC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DF9C9-82D0-1345-90FB-97BCF426CFD8}" type="datetimeFigureOut">
              <a:rPr lang="en-US" smtClean="0"/>
              <a:t>9/6/11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578E-1A4A-5D41-99EC-BEAF16F0BC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DF9C9-82D0-1345-90FB-97BCF426CFD8}" type="datetimeFigureOut">
              <a:rPr lang="en-US" smtClean="0"/>
              <a:t>9/6/11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7578E-1A4A-5D41-99EC-BEAF16F0BC3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Constitutional Basis of Federalism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Section 3.2 </a:t>
            </a:r>
          </a:p>
          <a:p>
            <a:r>
              <a:rPr lang="en-US" smtClean="0"/>
              <a:t>pp. 75-81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Division of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Constitutional Framework of Federal System</a:t>
            </a:r>
          </a:p>
          <a:p>
            <a:pPr lvl="1"/>
            <a:r>
              <a:rPr lang="en-US" dirty="0" smtClean="0"/>
              <a:t>Delegated Powers </a:t>
            </a:r>
          </a:p>
          <a:p>
            <a:pPr lvl="1"/>
            <a:r>
              <a:rPr lang="en-US" dirty="0" smtClean="0"/>
              <a:t>Supremacy Clause of Article IV </a:t>
            </a:r>
          </a:p>
          <a:p>
            <a:pPr lvl="1"/>
            <a:r>
              <a:rPr lang="en-US" dirty="0" smtClean="0"/>
              <a:t>Reserved Powers </a:t>
            </a:r>
          </a:p>
          <a:p>
            <a:pPr lvl="1"/>
            <a:r>
              <a:rPr lang="en-US" dirty="0" smtClean="0"/>
              <a:t>Denied Powers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Powers of the National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863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Powers of the National Government </a:t>
            </a:r>
          </a:p>
          <a:p>
            <a:pPr lvl="1"/>
            <a:r>
              <a:rPr lang="en-US" b="1" u="sng" dirty="0" smtClean="0"/>
              <a:t>Delegated Powers</a:t>
            </a:r>
            <a:r>
              <a:rPr lang="en-US" dirty="0" smtClean="0"/>
              <a:t>: Powers given explicitly to the national </a:t>
            </a:r>
            <a:r>
              <a:rPr lang="en-US" dirty="0" err="1" smtClean="0"/>
              <a:t>gov’t</a:t>
            </a:r>
            <a:r>
              <a:rPr lang="en-US" dirty="0" smtClean="0"/>
              <a:t> and listed in the Constitution.</a:t>
            </a:r>
          </a:p>
          <a:p>
            <a:pPr lvl="1"/>
            <a:r>
              <a:rPr lang="en-US" b="1" u="sng" dirty="0" smtClean="0"/>
              <a:t>Implied Powers</a:t>
            </a:r>
            <a:r>
              <a:rPr lang="en-US" dirty="0" smtClean="0"/>
              <a:t>: Powers inferred from the delegated powers that allow Congress to carry out its functions</a:t>
            </a:r>
          </a:p>
          <a:p>
            <a:pPr lvl="1"/>
            <a:r>
              <a:rPr lang="en-US" b="1" u="sng" dirty="0" smtClean="0"/>
              <a:t>Inherent Powers</a:t>
            </a:r>
            <a:r>
              <a:rPr lang="en-US" dirty="0" smtClean="0"/>
              <a:t>: Powers of the national </a:t>
            </a:r>
            <a:r>
              <a:rPr lang="en-US" dirty="0" err="1" smtClean="0"/>
              <a:t>gov’t</a:t>
            </a:r>
            <a:r>
              <a:rPr lang="en-US" dirty="0" smtClean="0"/>
              <a:t> in foreign affairs that the Supreme Court has declared to not depend on Constitutional grants, but grow out of the very existence of the national </a:t>
            </a:r>
            <a:r>
              <a:rPr lang="en-US" dirty="0" err="1" smtClean="0"/>
              <a:t>gov’t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Powers of the National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Constitutional Pillars </a:t>
            </a:r>
          </a:p>
          <a:p>
            <a:pPr lvl="1"/>
            <a:r>
              <a:rPr lang="en-US" dirty="0" smtClean="0"/>
              <a:t>The National Supremacy Article (Article IV) 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The War Power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The Power to Regulate Interstate Commerce and Foreign Commerce (Article I, Section 8, Clause 1)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The Power to Tax and Spend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Powers of the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Reserve Powers</a:t>
            </a:r>
            <a:r>
              <a:rPr lang="en-US" dirty="0" smtClean="0"/>
              <a:t>: All powers not specifically delegated to the national government by the Constitution. (Tenth Amendment) 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u="sng" dirty="0" smtClean="0"/>
              <a:t>Concurrent Powers</a:t>
            </a:r>
            <a:r>
              <a:rPr lang="en-US" dirty="0" smtClean="0"/>
              <a:t>: Powers the Constitution gives to both the national and state governments. 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Constitutional Limits and Obligations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Limits on State Powers </a:t>
            </a:r>
          </a:p>
          <a:p>
            <a:pPr lvl="1"/>
            <a:r>
              <a:rPr lang="en-US" dirty="0" smtClean="0"/>
              <a:t>Making treaties with foreign </a:t>
            </a:r>
            <a:r>
              <a:rPr lang="en-US" dirty="0" err="1" smtClean="0"/>
              <a:t>govt’s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Authorizing privateers to prey on on the shipping and commerce of other nations 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Coining money, issuing bills of credit, or making anything but gold and silver legal tender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Constitutional Limits and Obligations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Limits on State Powers (cont’d) </a:t>
            </a:r>
          </a:p>
          <a:p>
            <a:pPr lvl="1"/>
            <a:r>
              <a:rPr lang="en-US" dirty="0" smtClean="0"/>
              <a:t>Taxing imports or exports 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Taxing foreign ships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Keeping troops or ships of war in time of peace 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Engaging in war, unless invaded or in such imminent danger as will not admit of delay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Interstate Relationships (Article IV)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2102" cy="4525963"/>
          </a:xfrm>
        </p:spPr>
        <p:txBody>
          <a:bodyPr/>
          <a:lstStyle/>
          <a:p>
            <a:r>
              <a:rPr lang="en-US" dirty="0" smtClean="0"/>
              <a:t>Full Faith and Credit Clause (Section 1)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Interstate Privileges and Immunities (Section 2)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Extradition (Section 2)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Interstate Compacts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309</Words>
  <Application>Microsoft Macintosh PowerPoint</Application>
  <PresentationFormat>On-screen Show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Constitutional Basis of Federalism</vt:lpstr>
      <vt:lpstr>The Division of Power</vt:lpstr>
      <vt:lpstr>Powers of the National Government</vt:lpstr>
      <vt:lpstr>Powers of the National Government</vt:lpstr>
      <vt:lpstr>Powers of the States</vt:lpstr>
      <vt:lpstr>Constitutional Limits and Obligations</vt:lpstr>
      <vt:lpstr>Constitutional Limits and Obligations</vt:lpstr>
      <vt:lpstr>Interstate Relationships (Article IV)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Constitutional Basis of Federalism</dc:title>
  <dc:creator>FAdmin</dc:creator>
  <cp:lastModifiedBy>FAdmin</cp:lastModifiedBy>
  <cp:revision>1</cp:revision>
  <dcterms:created xsi:type="dcterms:W3CDTF">2011-09-06T14:07:02Z</dcterms:created>
  <dcterms:modified xsi:type="dcterms:W3CDTF">2011-09-06T14:24:35Z</dcterms:modified>
</cp:coreProperties>
</file>